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735763" cy="9866313"/>
  <p:defaultTextStyle>
    <a:defPPr>
      <a:defRPr lang="ja-JP"/>
    </a:defPPr>
    <a:lvl1pPr marL="0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3" d="100"/>
          <a:sy n="23" d="100"/>
        </p:scale>
        <p:origin x="16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790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91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69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48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62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34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41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57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35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78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5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D8A00-98E6-4781-986B-9E9FD896853B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75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kumimoji="1"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kumimoji="1"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/>
          <p:cNvGrpSpPr/>
          <p:nvPr/>
        </p:nvGrpSpPr>
        <p:grpSpPr>
          <a:xfrm>
            <a:off x="-1" y="-135394"/>
            <a:ext cx="21383626" cy="30546000"/>
            <a:chOff x="-3861767" y="-1080155"/>
            <a:chExt cx="21383626" cy="30546000"/>
          </a:xfrm>
          <a:pattFill prst="wdUpDiag">
            <a:fgClr>
              <a:schemeClr val="tx1">
                <a:lumMod val="75000"/>
                <a:lumOff val="25000"/>
              </a:schemeClr>
            </a:fgClr>
            <a:bgClr>
              <a:schemeClr val="bg1"/>
            </a:bgClr>
          </a:pattFill>
        </p:grpSpPr>
        <p:sp>
          <p:nvSpPr>
            <p:cNvPr id="21" name="正方形/長方形 20"/>
            <p:cNvSpPr/>
            <p:nvPr/>
          </p:nvSpPr>
          <p:spPr>
            <a:xfrm>
              <a:off x="16981859" y="-1080155"/>
              <a:ext cx="540000" cy="3027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-3861766" y="-810155"/>
              <a:ext cx="540000" cy="3027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-3861767" y="-1080155"/>
              <a:ext cx="21383625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-3861766" y="28925845"/>
              <a:ext cx="21383625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857691" y="8725124"/>
            <a:ext cx="19668240" cy="123816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tIns="720000" rIns="720000" bIns="720000" rtlCol="0" anchor="t"/>
          <a:lstStyle/>
          <a:p>
            <a:pPr algn="ctr"/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岐阜大学図書館</a:t>
            </a:r>
            <a:endParaRPr lang="en-US" altLang="ja-JP" sz="5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 コ  ト　　　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5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ウチの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仕事，</a:t>
            </a:r>
            <a:r>
              <a:rPr lang="ja-JP" altLang="en-US" sz="5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ご存じですか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？</a:t>
            </a:r>
            <a:endParaRPr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～企業紹介プロジェクト～」</a:t>
            </a:r>
            <a:endParaRPr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ポスター</a:t>
            </a:r>
            <a:r>
              <a:rPr kumimoji="1" lang="ja-JP" altLang="en-US" sz="5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テンプレート</a:t>
            </a:r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以下の点にご留意いただきポスターの作成をお願い致します。</a:t>
            </a:r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5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・サイズは</a:t>
            </a:r>
            <a:r>
              <a:rPr lang="en-US" altLang="ja-JP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A1(594[mm]×841[mm])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・縦</a:t>
            </a:r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5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・斜線の範囲に文字や図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が重ならないこと。</a:t>
            </a:r>
            <a:endParaRPr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・点線で囲われた範囲内に標題を記載すること。</a:t>
            </a:r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・上記の斜線及び点線は掲載時には記載されない。</a:t>
            </a:r>
            <a:endParaRPr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40000" y="404606"/>
            <a:ext cx="20303624" cy="4320000"/>
          </a:xfrm>
          <a:prstGeom prst="rect">
            <a:avLst/>
          </a:prstGeom>
          <a:noFill/>
          <a:ln w="1905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39999" y="25426756"/>
            <a:ext cx="20303624" cy="4320000"/>
          </a:xfrm>
          <a:prstGeom prst="rect">
            <a:avLst/>
          </a:prstGeom>
          <a:noFill/>
          <a:ln w="1905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57691" y="1240896"/>
            <a:ext cx="19668240" cy="27660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tIns="720000" rIns="720000" bIns="720000" rtlCol="0" anchor="t"/>
          <a:lstStyle/>
          <a:p>
            <a:pPr algn="ctr"/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会社ロゴ，会社名など</a:t>
            </a:r>
            <a:endParaRPr kumimoji="1" lang="ja-JP" altLang="en-US" sz="5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87692" y="26203707"/>
            <a:ext cx="19668240" cy="27660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tIns="720000" rIns="720000" bIns="720000" rtlCol="0" anchor="t"/>
          <a:lstStyle/>
          <a:p>
            <a:pPr algn="ctr"/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</a:t>
            </a:r>
            <a:r>
              <a:rPr lang="en-US" altLang="ja-JP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Web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ページのＵＲＬ，ＨＰへのＱＲコード</a:t>
            </a:r>
            <a:endParaRPr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住所，連絡先，担当者名など</a:t>
            </a:r>
            <a:endParaRPr kumimoji="1" lang="ja-JP" altLang="en-US" sz="5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421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</TotalTime>
  <Words>26</Words>
  <Application>Microsoft Office PowerPoint</Application>
  <PresentationFormat>ユーザー設定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Miyagawa</dc:creator>
  <cp:lastModifiedBy>情報連携統括本部</cp:lastModifiedBy>
  <cp:revision>15</cp:revision>
  <cp:lastPrinted>2018-05-18T09:29:07Z</cp:lastPrinted>
  <dcterms:created xsi:type="dcterms:W3CDTF">2018-04-20T06:00:12Z</dcterms:created>
  <dcterms:modified xsi:type="dcterms:W3CDTF">2019-01-28T02:38:39Z</dcterms:modified>
</cp:coreProperties>
</file>